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8B8"/>
    <a:srgbClr val="53B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530" y="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p:spPr>
        <p:txBody>
          <a:bodyPr/>
          <a:lstStyle/>
          <a:p>
            <a:r>
              <a:rPr lang="pt-BR"/>
              <a:t>Clique para editar o título mestre</a:t>
            </a:r>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167564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16719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488951"/>
            <a:ext cx="1157288" cy="10401300"/>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488951"/>
            <a:ext cx="3357563" cy="104013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229350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191762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210627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C38AFA5-C18B-43EF-A858-7F70AD3FC16B}" type="datetimeFigureOut">
              <a:rPr lang="pt-BR" smtClean="0"/>
              <a:t>07/12/2023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9189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C38AFA5-C18B-43EF-A858-7F70AD3FC16B}" type="datetimeFigureOut">
              <a:rPr lang="pt-BR" smtClean="0"/>
              <a:t>07/12/2023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2692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C38AFA5-C18B-43EF-A858-7F70AD3FC16B}" type="datetimeFigureOut">
              <a:rPr lang="pt-BR" smtClean="0"/>
              <a:t>07/12/2023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355353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C38AFA5-C18B-43EF-A858-7F70AD3FC16B}" type="datetimeFigureOut">
              <a:rPr lang="pt-BR" smtClean="0"/>
              <a:t>07/12/2023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107891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C38AFA5-C18B-43EF-A858-7F70AD3FC16B}" type="datetimeFigureOut">
              <a:rPr lang="pt-BR" smtClean="0"/>
              <a:t>07/12/2023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220616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C38AFA5-C18B-43EF-A858-7F70AD3FC16B}" type="datetimeFigureOut">
              <a:rPr lang="pt-BR" smtClean="0"/>
              <a:t>07/12/2023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7C959A8-5D8F-4572-9840-C9D9E7A1CC51}" type="slidenum">
              <a:rPr lang="pt-BR" smtClean="0"/>
              <a:t>‹nº›</a:t>
            </a:fld>
            <a:endParaRPr lang="pt-BR"/>
          </a:p>
        </p:txBody>
      </p:sp>
    </p:spTree>
    <p:extLst>
      <p:ext uri="{BB962C8B-B14F-4D97-AF65-F5344CB8AC3E}">
        <p14:creationId xmlns:p14="http://schemas.microsoft.com/office/powerpoint/2010/main" val="272907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C38AFA5-C18B-43EF-A858-7F70AD3FC16B}" type="datetimeFigureOut">
              <a:rPr lang="pt-BR" smtClean="0"/>
              <a:t>07/12/2023</a:t>
            </a:fld>
            <a:endParaRPr lang="pt-BR"/>
          </a:p>
        </p:txBody>
      </p:sp>
      <p:sp>
        <p:nvSpPr>
          <p:cNvPr id="5" name="Espaço Reservado para Rodapé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7C959A8-5D8F-4572-9840-C9D9E7A1CC51}" type="slidenum">
              <a:rPr lang="pt-BR" smtClean="0"/>
              <a:t>‹nº›</a:t>
            </a:fld>
            <a:endParaRPr lang="pt-BR"/>
          </a:p>
        </p:txBody>
      </p:sp>
    </p:spTree>
    <p:extLst>
      <p:ext uri="{BB962C8B-B14F-4D97-AF65-F5344CB8AC3E}">
        <p14:creationId xmlns:p14="http://schemas.microsoft.com/office/powerpoint/2010/main" val="131231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xarnet.eb.mil.br/"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491552" y="4211960"/>
            <a:ext cx="6076056" cy="5693866"/>
          </a:xfrm>
          <a:prstGeom prst="rect">
            <a:avLst/>
          </a:prstGeom>
        </p:spPr>
        <p:txBody>
          <a:bodyPr wrap="square">
            <a:spAutoFit/>
          </a:bodyPr>
          <a:lstStyle/>
          <a:p>
            <a:pPr algn="just"/>
            <a:r>
              <a:rPr lang="pt-BR" dirty="0"/>
              <a:t>	</a:t>
            </a:r>
            <a:r>
              <a:rPr lang="pt-BR" sz="1600" dirty="0"/>
              <a:t>Ao ser incluído na reserva, o Reservista permanecerá na disponibilidade por 5 (cinco) anos e </a:t>
            </a:r>
            <a:r>
              <a:rPr lang="pt-BR" sz="1600" b="1" dirty="0"/>
              <a:t>é seu dever </a:t>
            </a:r>
            <a:r>
              <a:rPr lang="pt-BR" sz="1600" dirty="0"/>
              <a:t>estar em condições de atender mais prontamente a uma convocação.</a:t>
            </a:r>
          </a:p>
          <a:p>
            <a:endParaRPr lang="pt-BR" sz="1000" dirty="0"/>
          </a:p>
          <a:p>
            <a:r>
              <a:rPr lang="pt-BR" sz="1600" b="1" dirty="0"/>
              <a:t>OBSERVAÇÃO IMPORTANTE:</a:t>
            </a:r>
            <a:endParaRPr lang="pt-BR" sz="1600" dirty="0"/>
          </a:p>
          <a:p>
            <a:pPr algn="just"/>
            <a:r>
              <a:rPr lang="pt-BR" sz="1600" dirty="0"/>
              <a:t>	A atualização dos dados cadastrais poderá ser feita pela internet nos </a:t>
            </a:r>
            <a:r>
              <a:rPr lang="pt-BR" sz="1600" b="1" dirty="0"/>
              <a:t>4 primeiros anos (</a:t>
            </a:r>
            <a:r>
              <a:rPr lang="pt-BR" sz="1600" b="1" u="sng" dirty="0">
                <a:hlinkClick r:id="rId2"/>
              </a:rPr>
              <a:t>www.exarnet.eb.mil.br</a:t>
            </a:r>
            <a:r>
              <a:rPr lang="pt-BR" sz="1600" b="1" dirty="0"/>
              <a:t>). No 5º ano</a:t>
            </a:r>
            <a:r>
              <a:rPr lang="pt-BR" sz="1600" dirty="0"/>
              <a:t>, após ter servido, deverá comparecer à última organização militar em que serviu ou apresentar-se em qualquer quartel ou Junta de Serviço Militar mais próxima de sua nova residência. </a:t>
            </a:r>
          </a:p>
          <a:p>
            <a:pPr algn="just"/>
            <a:r>
              <a:rPr lang="pt-BR" sz="1600" dirty="0"/>
              <a:t>	Para aqueles que vivem no exterior, além da opção online, é possível prestar o EXAR por intermédio de uma repartição consular.</a:t>
            </a:r>
          </a:p>
          <a:p>
            <a:pPr algn="just"/>
            <a:r>
              <a:rPr lang="pt-BR" sz="1600" dirty="0"/>
              <a:t>	Caso o cidadão não faça a apresentação regular dentro do período do EXAR, a mesma pode ser feita em qualquer época do ano num quartel das Forças Armadas, bastando estar de posse do seu documento de situação militar. Nestes casos, de apresentação depois do período normal, será cobrada uma multa prevista em legislação.</a:t>
            </a:r>
          </a:p>
          <a:p>
            <a:pPr algn="just"/>
            <a:r>
              <a:rPr lang="pt-BR" sz="1600" dirty="0"/>
              <a:t>	Empregador contribua para que seus funcionários cumpram o seu dever. É o serviço da Cidadania. Governo Federal - União e Reconstrução. </a:t>
            </a:r>
          </a:p>
          <a:p>
            <a:pPr algn="just"/>
            <a:r>
              <a:rPr lang="pt-BR" sz="1600" dirty="0"/>
              <a:t>O Atendimento Da JSM de Itatiba do Sul junto a Prefeitura Municipal é  das 07:30 ás 11:30 pela parte da manha  e das 13:00 ás 17:00 pela parte da tarde.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606" y="1273860"/>
            <a:ext cx="2059931" cy="168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2507149" y="1273860"/>
            <a:ext cx="3982345" cy="1600438"/>
          </a:xfrm>
          <a:prstGeom prst="rect">
            <a:avLst/>
          </a:prstGeom>
        </p:spPr>
        <p:txBody>
          <a:bodyPr wrap="square">
            <a:spAutoFit/>
          </a:bodyPr>
          <a:lstStyle/>
          <a:p>
            <a:pPr algn="just"/>
            <a:r>
              <a:rPr lang="pt-BR" dirty="0"/>
              <a:t>	</a:t>
            </a:r>
            <a:r>
              <a:rPr lang="pt-BR" sz="1600" dirty="0"/>
              <a:t>Quem serviu à </a:t>
            </a:r>
            <a:r>
              <a:rPr lang="pt-BR" sz="1600" b="1" dirty="0">
                <a:solidFill>
                  <a:srgbClr val="1008B8"/>
                </a:solidFill>
              </a:rPr>
              <a:t>Marinha</a:t>
            </a:r>
            <a:r>
              <a:rPr lang="pt-BR" sz="1600" dirty="0"/>
              <a:t>, ao </a:t>
            </a:r>
            <a:r>
              <a:rPr lang="pt-BR" sz="1600" b="1" dirty="0">
                <a:solidFill>
                  <a:srgbClr val="1008B8"/>
                </a:solidFill>
              </a:rPr>
              <a:t>Exercito</a:t>
            </a:r>
            <a:r>
              <a:rPr lang="pt-BR" sz="1600" dirty="0"/>
              <a:t> ou à </a:t>
            </a:r>
            <a:r>
              <a:rPr lang="pt-BR" sz="1600" b="1" dirty="0">
                <a:solidFill>
                  <a:srgbClr val="1008B8"/>
                </a:solidFill>
              </a:rPr>
              <a:t>Aeronáutica</a:t>
            </a:r>
            <a:r>
              <a:rPr lang="pt-BR" sz="1600" dirty="0"/>
              <a:t> e </a:t>
            </a:r>
            <a:r>
              <a:rPr lang="pt-BR" sz="1600" u="sng" dirty="0"/>
              <a:t>passou para reserva</a:t>
            </a:r>
            <a:r>
              <a:rPr lang="pt-BR" sz="1600" dirty="0"/>
              <a:t> nos últimos cinco anos deve atualizar seus dados junto às </a:t>
            </a:r>
            <a:r>
              <a:rPr lang="pt-BR" sz="1600" b="1" dirty="0">
                <a:solidFill>
                  <a:srgbClr val="1008B8"/>
                </a:solidFill>
              </a:rPr>
              <a:t>Forças Armadas</a:t>
            </a:r>
            <a:r>
              <a:rPr lang="pt-BR" sz="1600" b="1" dirty="0"/>
              <a:t> </a:t>
            </a:r>
            <a:r>
              <a:rPr lang="pt-BR" sz="1600" dirty="0"/>
              <a:t>no mês de dezembro.</a:t>
            </a:r>
          </a:p>
          <a:p>
            <a:pPr algn="just"/>
            <a:r>
              <a:rPr lang="pt-BR" sz="1600" dirty="0"/>
              <a:t> </a:t>
            </a:r>
          </a:p>
        </p:txBody>
      </p:sp>
      <p:sp>
        <p:nvSpPr>
          <p:cNvPr id="7" name="CaixaDeTexto 6"/>
          <p:cNvSpPr txBox="1"/>
          <p:nvPr/>
        </p:nvSpPr>
        <p:spPr>
          <a:xfrm>
            <a:off x="437390" y="179512"/>
            <a:ext cx="5997942" cy="1015663"/>
          </a:xfrm>
          <a:prstGeom prst="rect">
            <a:avLst/>
          </a:prstGeom>
          <a:solidFill>
            <a:srgbClr val="53B966"/>
          </a:solidFill>
        </p:spPr>
        <p:txBody>
          <a:bodyPr wrap="square" rtlCol="0">
            <a:spAutoFit/>
          </a:bodyPr>
          <a:lstStyle/>
          <a:p>
            <a:pPr algn="ctr"/>
            <a:r>
              <a:rPr lang="pt-BR" sz="2000" b="1" dirty="0">
                <a:solidFill>
                  <a:srgbClr val="1008B8"/>
                </a:solidFill>
              </a:rPr>
              <a:t>Exercício de Apresentação da Reserva (EXAR)</a:t>
            </a:r>
          </a:p>
          <a:p>
            <a:pPr algn="ctr"/>
            <a:r>
              <a:rPr lang="pt-BR" sz="1600" dirty="0">
                <a:latin typeface="Arial Black" pitchFamily="34" charset="0"/>
              </a:rPr>
              <a:t>Se você passou para a reserva nos últimos 5 anos: </a:t>
            </a:r>
          </a:p>
          <a:p>
            <a:pPr algn="ctr"/>
            <a:r>
              <a:rPr lang="pt-BR" sz="2400" dirty="0">
                <a:latin typeface="Arial Black" pitchFamily="34" charset="0"/>
              </a:rPr>
              <a:t>APRESENTE-SE</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1088" y="2655819"/>
            <a:ext cx="2214244" cy="1556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tângulo 7"/>
          <p:cNvSpPr/>
          <p:nvPr/>
        </p:nvSpPr>
        <p:spPr>
          <a:xfrm>
            <a:off x="491552" y="3074060"/>
            <a:ext cx="3429000" cy="1200329"/>
          </a:xfrm>
          <a:prstGeom prst="rect">
            <a:avLst/>
          </a:prstGeom>
        </p:spPr>
        <p:txBody>
          <a:bodyPr>
            <a:spAutoFit/>
          </a:bodyPr>
          <a:lstStyle/>
          <a:p>
            <a:pPr algn="just"/>
            <a:r>
              <a:rPr lang="pt-BR" dirty="0"/>
              <a:t>Procure um quartel ou JSM de </a:t>
            </a:r>
            <a:r>
              <a:rPr lang="pt-BR" b="1" dirty="0">
                <a:solidFill>
                  <a:srgbClr val="1008B8"/>
                </a:solidFill>
              </a:rPr>
              <a:t>11 a 15 de dezembro </a:t>
            </a:r>
            <a:r>
              <a:rPr lang="pt-BR" dirty="0"/>
              <a:t>ou atualize seus dados via </a:t>
            </a:r>
            <a:r>
              <a:rPr lang="pt-BR" dirty="0" err="1"/>
              <a:t>exarnet</a:t>
            </a:r>
            <a:r>
              <a:rPr lang="pt-BR" b="1" dirty="0">
                <a:solidFill>
                  <a:srgbClr val="1008B8"/>
                </a:solidFill>
              </a:rPr>
              <a:t> de 1º de dezembro a 31 de janeiro</a:t>
            </a:r>
            <a:r>
              <a:rPr lang="pt-BR" dirty="0"/>
              <a:t>.</a:t>
            </a:r>
          </a:p>
        </p:txBody>
      </p:sp>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61229" y="2905794"/>
            <a:ext cx="173449" cy="216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621653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316</Words>
  <Application>Microsoft Office PowerPoint</Application>
  <PresentationFormat>Apresentação na tela (4:3)</PresentationFormat>
  <Paragraphs>14</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Arial Black</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OF MOB PRM</dc:creator>
  <cp:lastModifiedBy>Michel Pelizza</cp:lastModifiedBy>
  <cp:revision>9</cp:revision>
  <dcterms:created xsi:type="dcterms:W3CDTF">2022-11-28T10:06:47Z</dcterms:created>
  <dcterms:modified xsi:type="dcterms:W3CDTF">2023-12-07T12:47:18Z</dcterms:modified>
</cp:coreProperties>
</file>